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4" r:id="rId2"/>
    <p:sldId id="40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  <a:srgbClr val="00C25A"/>
    <a:srgbClr val="00B282"/>
    <a:srgbClr val="2EB611"/>
    <a:srgbClr val="2A896E"/>
    <a:srgbClr val="019ADD"/>
    <a:srgbClr val="64C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10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96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9ABD6-EE1E-FF43-BC96-5CDA04D43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326724-9B52-684B-B073-30878B358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1C8EA-2847-C449-A61E-A0AE6645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B7F095-4E7D-FC40-BC7D-992CF63B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25694-5D7C-144B-9F4B-BACDDB10E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35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69AA4-05FC-B345-918C-0E1374C38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0F2CC-9268-DA49-B27A-57E3B6D56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86BFC-2B47-724D-8AFA-F47CABC39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D11B2-9087-754A-BDAA-656953C0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1F7A2-5BDC-6340-B9D3-979A6AD0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92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CBF8F4-D788-734D-A645-99132AA95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3DF385-47B7-414C-8C9D-DCD31A6B6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974ED-4FC1-844D-A321-ED445FD80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C6F0B-A2B7-C74F-9530-AAF8CA20C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B838-B187-6143-91BB-24AA8357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0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08C0-2FD9-FA44-9286-68F3B787E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209F2-0A3D-E44A-BBC4-E02D731DC6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290B0-E9D1-5645-971D-AAF5F950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98B0A-D28F-A24C-A025-4FCD6A27E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5D18-76A1-DD4A-8577-3483F5CF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9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08A0B-48C0-954C-9E17-220C92CAA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45C622-E706-7F4B-A4C8-CBEC3A655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90A8C-D631-2441-9BF8-E28BB3A2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8DEAD-CA4E-4B43-BE9D-278D66000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FB994-326A-F64F-9124-E2B2C40A4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9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C74AF-A0E6-C34C-B131-3D13845BD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2B152-1E76-AF4E-8067-20D949755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5A56E-F1E5-9A4D-8633-17D57AA63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3C453C-6EBB-BF43-8987-E93C7A8F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A1C42C-1CB6-644E-9027-B3937B2C4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B466A6-1C4E-BB4C-9E43-390FC715D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2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4BF71-B8A3-0D49-A376-60A702AA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E940D-62C9-AC4E-9EAC-EA56646BA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85BFBA-68FD-EE4C-B258-223224EAE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659AFD-CF92-C54D-B1CF-77A2370394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CEA712-E9F9-F04D-8263-23EB1CED78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65F42-EFBF-6E4D-99B7-045CCD729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FD9AFB-7DAC-A54C-80E8-583EA55A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062538-541B-0C49-AD78-886A0A42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5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4DF95-2BA4-8F48-80EB-74ADE803D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1D46DA-BABF-5A48-9C6D-F1472AAC9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E49D1-79E2-A94B-8DE7-D8F2DF9B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8097F4-F3AE-0644-B1D1-AB2DC093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3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1DCBC-B345-D84C-8AC0-E3EE32DD4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B54F48-3B24-E545-8931-7D21B01E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CBDBDD-57A7-9C42-9AFD-B205C8B08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8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4A941-3B03-6F49-8D14-0AB35A50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B4A23-5C94-7849-B203-2418F597D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705F9-AAAD-294F-B130-DFE50C6F9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9FEDD-5313-3E4A-9F87-B609558F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09D4A-E289-6348-A61F-1D4C7F715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39777-28C1-5244-B335-B3275548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00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16B4D-1998-0D4A-85A7-E0578770E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8F7D2D-8F9D-1945-A66F-6564A879D2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D698A-5D32-454C-83CD-2D443C1E0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858C1-327C-C04D-A3A7-C74EEFC36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54BE1-44A3-374C-906F-401DB3B06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250D1-9450-3640-B865-670B6F7E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5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C8B811-4FD1-F14D-8921-9DC3EA02E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7C738B-39F8-1C4C-B2A4-398AD7E2D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07B59-9B31-6849-9570-560499B4C0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7B840-3B91-BA4F-B042-DE408045604E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2F4C-B3DE-7C45-B02C-DF90D12CB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7413A-40F2-9645-9AFB-E836127AC2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B4CBE-8E59-264D-A0DF-AE6EED6CA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6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C08869E-4FDB-C74A-93DE-961B893339CC}"/>
              </a:ext>
            </a:extLst>
          </p:cNvPr>
          <p:cNvSpPr/>
          <p:nvPr/>
        </p:nvSpPr>
        <p:spPr>
          <a:xfrm>
            <a:off x="-22775" y="0"/>
            <a:ext cx="12206452" cy="687299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AD8AB20-5C27-B240-825D-1893B1158BB8}"/>
              </a:ext>
            </a:extLst>
          </p:cNvPr>
          <p:cNvSpPr/>
          <p:nvPr/>
        </p:nvSpPr>
        <p:spPr>
          <a:xfrm>
            <a:off x="-31099" y="4266465"/>
            <a:ext cx="12206452" cy="2606525"/>
          </a:xfrm>
          <a:prstGeom prst="rect">
            <a:avLst/>
          </a:prstGeom>
          <a:solidFill>
            <a:srgbClr val="0033CC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37AA5F9-A509-6045-BA13-ED61C428D2FE}"/>
              </a:ext>
            </a:extLst>
          </p:cNvPr>
          <p:cNvSpPr txBox="1">
            <a:spLocks/>
          </p:cNvSpPr>
          <p:nvPr/>
        </p:nvSpPr>
        <p:spPr bwMode="auto">
          <a:xfrm>
            <a:off x="647632" y="4516435"/>
            <a:ext cx="10865637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80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436" algn="l"/>
              </a:tabLst>
              <a:defRPr sz="3600" b="1" baseline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2pPr>
            <a:lvl3pPr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3pPr>
            <a:lvl4pPr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4pPr>
            <a:lvl5pPr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5pPr>
            <a:lvl6pPr marL="466621"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6pPr>
            <a:lvl7pPr marL="933242"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7pPr>
            <a:lvl8pPr marL="1399863"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8pPr>
            <a:lvl9pPr marL="1866485"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3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436" algn="l"/>
              </a:tabLst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Oswald" pitchFamily="2" charset="0"/>
                <a:cs typeface="Arial" panose="020B0604020202020204" pitchFamily="34" charset="0"/>
              </a:rPr>
              <a:t>Title of the Presentation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62421935-97B9-4D47-9EBC-619597A57230}"/>
              </a:ext>
            </a:extLst>
          </p:cNvPr>
          <p:cNvSpPr txBox="1">
            <a:spLocks/>
          </p:cNvSpPr>
          <p:nvPr/>
        </p:nvSpPr>
        <p:spPr bwMode="auto">
          <a:xfrm>
            <a:off x="8186746" y="3332904"/>
            <a:ext cx="3326523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defRPr sz="18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92082" indent="-196046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457337" indent="-267335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612832" indent="-158781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750033" indent="-128054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5pPr>
            <a:lvl6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6pPr>
            <a:lvl7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7pPr>
            <a:lvl8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8pPr>
            <a:lvl9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3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ct val="100000"/>
              <a:buFontTx/>
              <a:buNone/>
              <a:tabLst/>
              <a:defRPr/>
            </a:pPr>
            <a:r>
              <a:rPr lang="en-US" sz="2800" kern="0" dirty="0">
                <a:solidFill>
                  <a:srgbClr val="0033CC"/>
                </a:solidFill>
                <a:latin typeface="Oswald" pitchFamily="2" charset="0"/>
                <a:cs typeface="Arial" panose="020B0604020202020204" pitchFamily="34" charset="0"/>
              </a:rPr>
              <a:t>Name of Presenter</a:t>
            </a:r>
          </a:p>
          <a:p>
            <a:pPr marL="0" marR="0" lvl="0" indent="0" algn="ctr" defTabSz="913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ct val="100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Oswald" pitchFamily="2" charset="0"/>
                <a:cs typeface="Arial" panose="020B0604020202020204" pitchFamily="34" charset="0"/>
              </a:rPr>
              <a:t>Title and Affiliation</a:t>
            </a:r>
          </a:p>
        </p:txBody>
      </p:sp>
      <p:sp>
        <p:nvSpPr>
          <p:cNvPr id="10" name="Text Placeholder 84">
            <a:extLst>
              <a:ext uri="{FF2B5EF4-FFF2-40B4-BE49-F238E27FC236}">
                <a16:creationId xmlns:a16="http://schemas.microsoft.com/office/drawing/2014/main" id="{C3492AB3-21CC-1F4A-8682-9D4A59284B16}"/>
              </a:ext>
            </a:extLst>
          </p:cNvPr>
          <p:cNvSpPr txBox="1">
            <a:spLocks/>
          </p:cNvSpPr>
          <p:nvPr/>
        </p:nvSpPr>
        <p:spPr bwMode="auto">
          <a:xfrm>
            <a:off x="2444648" y="512866"/>
            <a:ext cx="3956152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defRPr lang="en-US" sz="1800" i="1" baseline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92082" indent="-196046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2pPr>
            <a:lvl3pPr marL="457337" indent="-267335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3pPr>
            <a:lvl4pPr marL="612832" indent="-158781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4pPr>
            <a:lvl5pPr marL="750033" indent="-128054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en-IN" sz="1600" baseline="0" dirty="0">
                <a:solidFill>
                  <a:schemeClr val="tx1"/>
                </a:solidFill>
                <a:latin typeface="+mn-lt"/>
              </a:defRPr>
            </a:lvl5pPr>
            <a:lvl6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6pPr>
            <a:lvl7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7pPr>
            <a:lvl8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8pPr>
            <a:lvl9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3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ct val="100000"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" pitchFamily="2" charset="0"/>
                <a:cs typeface="Arial" panose="020B0604020202020204" pitchFamily="34" charset="0"/>
              </a:rPr>
              <a:t>2024 </a:t>
            </a:r>
          </a:p>
          <a:p>
            <a:pPr marL="0" marR="0" lvl="0" indent="0" algn="l" defTabSz="913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F497D"/>
              </a:buClr>
              <a:buSzPct val="100000"/>
              <a:buFontTx/>
              <a:buNone/>
              <a:tabLst/>
              <a:defRPr/>
            </a:pP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" pitchFamily="2" charset="0"/>
                <a:cs typeface="Arial" panose="020B0604020202020204" pitchFamily="34" charset="0"/>
              </a:rPr>
              <a:t>ISO 9000 &amp; AUDITS WORLD CONFERENCE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5C5F5A-867D-42B0-BFCE-7548CA85F381}"/>
              </a:ext>
            </a:extLst>
          </p:cNvPr>
          <p:cNvSpPr txBox="1"/>
          <p:nvPr/>
        </p:nvSpPr>
        <p:spPr>
          <a:xfrm>
            <a:off x="364666" y="355197"/>
            <a:ext cx="1748140" cy="197733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C20580-9481-494A-A964-7BD42C7DEF50}"/>
              </a:ext>
            </a:extLst>
          </p:cNvPr>
          <p:cNvSpPr/>
          <p:nvPr/>
        </p:nvSpPr>
        <p:spPr>
          <a:xfrm>
            <a:off x="8632161" y="321516"/>
            <a:ext cx="2230380" cy="2800056"/>
          </a:xfrm>
          <a:prstGeom prst="rect">
            <a:avLst/>
          </a:prstGeom>
          <a:solidFill>
            <a:schemeClr val="bg1">
              <a:alpha val="7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Photo of the presenter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(optional) </a:t>
            </a:r>
          </a:p>
        </p:txBody>
      </p:sp>
      <p:sp>
        <p:nvSpPr>
          <p:cNvPr id="12" name="Text Placeholder 84">
            <a:extLst>
              <a:ext uri="{FF2B5EF4-FFF2-40B4-BE49-F238E27FC236}">
                <a16:creationId xmlns:a16="http://schemas.microsoft.com/office/drawing/2014/main" id="{59BE586C-A766-4627-811B-1682A51CBC31}"/>
              </a:ext>
            </a:extLst>
          </p:cNvPr>
          <p:cNvSpPr txBox="1">
            <a:spLocks/>
          </p:cNvSpPr>
          <p:nvPr/>
        </p:nvSpPr>
        <p:spPr bwMode="auto">
          <a:xfrm>
            <a:off x="2479017" y="2574331"/>
            <a:ext cx="5170719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defRPr lang="en-US" sz="1800" i="1" baseline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92082" indent="-196046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2pPr>
            <a:lvl3pPr marL="457337" indent="-267335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3pPr>
            <a:lvl4pPr marL="612832" indent="-158781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4pPr>
            <a:lvl5pPr marL="750033" indent="-128054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en-IN" sz="1600" baseline="0" dirty="0">
                <a:solidFill>
                  <a:schemeClr val="tx1"/>
                </a:solidFill>
                <a:latin typeface="+mn-lt"/>
              </a:defRPr>
            </a:lvl5pPr>
            <a:lvl6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6pPr>
            <a:lvl7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7pPr>
            <a:lvl8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8pPr>
            <a:lvl9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1F497D"/>
              </a:buClr>
              <a:defRPr/>
            </a:pPr>
            <a:r>
              <a:rPr lang="en-US" sz="2800" i="0" kern="0" dirty="0">
                <a:solidFill>
                  <a:schemeClr val="tx1"/>
                </a:solidFill>
                <a:latin typeface="Oswald" pitchFamily="2" charset="0"/>
                <a:cs typeface="Arial" panose="020B0604020202020204" pitchFamily="34" charset="0"/>
              </a:rPr>
              <a:t>March 18-19, 2024</a:t>
            </a:r>
          </a:p>
          <a:p>
            <a:pPr lvl="0">
              <a:buClr>
                <a:srgbClr val="1F497D"/>
              </a:buClr>
              <a:defRPr/>
            </a:pPr>
            <a:r>
              <a:rPr lang="en-US" sz="2800" i="0" kern="0" dirty="0">
                <a:solidFill>
                  <a:schemeClr val="tx1"/>
                </a:solidFill>
                <a:latin typeface="Oswald" pitchFamily="2" charset="0"/>
                <a:cs typeface="Arial" panose="020B0604020202020204" pitchFamily="34" charset="0"/>
              </a:rPr>
              <a:t>Wyndham Lake Buena Vista Resort</a:t>
            </a:r>
          </a:p>
          <a:p>
            <a:pPr lvl="0">
              <a:buClr>
                <a:srgbClr val="1F497D"/>
              </a:buClr>
              <a:defRPr/>
            </a:pPr>
            <a:r>
              <a:rPr lang="en-US" sz="2800" i="0" kern="0" dirty="0">
                <a:solidFill>
                  <a:schemeClr val="tx1"/>
                </a:solidFill>
                <a:latin typeface="Oswald" pitchFamily="2" charset="0"/>
                <a:cs typeface="Arial" panose="020B0604020202020204" pitchFamily="34" charset="0"/>
              </a:rPr>
              <a:t>Lake Buena Vista</a:t>
            </a:r>
            <a:r>
              <a:rPr lang="en-US" sz="2800" i="0" kern="0">
                <a:solidFill>
                  <a:schemeClr val="tx1"/>
                </a:solidFill>
                <a:latin typeface="Oswald" pitchFamily="2" charset="0"/>
                <a:cs typeface="Arial" panose="020B0604020202020204" pitchFamily="34" charset="0"/>
              </a:rPr>
              <a:t>, FL USA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Oswald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2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C08869E-4FDB-C74A-93DE-961B893339CC}"/>
              </a:ext>
            </a:extLst>
          </p:cNvPr>
          <p:cNvSpPr/>
          <p:nvPr/>
        </p:nvSpPr>
        <p:spPr>
          <a:xfrm>
            <a:off x="-22775" y="0"/>
            <a:ext cx="12206452" cy="6872990"/>
          </a:xfrm>
          <a:prstGeom prst="rect">
            <a:avLst/>
          </a:prstGeom>
          <a:gradFill>
            <a:gsLst>
              <a:gs pos="0">
                <a:srgbClr val="019ADD"/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CEA15D-6B7C-5E4F-B161-964B097B8A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01" t="13322" r="7161" b="13322"/>
          <a:stretch/>
        </p:blipFill>
        <p:spPr>
          <a:xfrm>
            <a:off x="-31099" y="-16903"/>
            <a:ext cx="12214776" cy="6872991"/>
          </a:xfrm>
          <a:prstGeom prst="rect">
            <a:avLst/>
          </a:prstGeom>
          <a:gradFill>
            <a:gsLst>
              <a:gs pos="0">
                <a:srgbClr val="0066FF"/>
              </a:gs>
              <a:gs pos="100000">
                <a:srgbClr val="00B0F0"/>
              </a:gs>
            </a:gsLst>
            <a:lin ang="2700000" scaled="1"/>
          </a:gradFill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AD8AB20-5C27-B240-825D-1893B1158BB8}"/>
              </a:ext>
            </a:extLst>
          </p:cNvPr>
          <p:cNvSpPr/>
          <p:nvPr/>
        </p:nvSpPr>
        <p:spPr>
          <a:xfrm>
            <a:off x="-31099" y="384511"/>
            <a:ext cx="12206452" cy="60726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37AA5F9-A509-6045-BA13-ED61C428D2FE}"/>
              </a:ext>
            </a:extLst>
          </p:cNvPr>
          <p:cNvSpPr txBox="1">
            <a:spLocks/>
          </p:cNvSpPr>
          <p:nvPr/>
        </p:nvSpPr>
        <p:spPr bwMode="auto">
          <a:xfrm>
            <a:off x="265075" y="384512"/>
            <a:ext cx="1110907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91380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75436" algn="l"/>
              </a:tabLst>
              <a:defRPr sz="3600" b="1" baseline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2pPr>
            <a:lvl3pPr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3pPr>
            <a:lvl4pPr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4pPr>
            <a:lvl5pPr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5pPr>
            <a:lvl6pPr marL="466621"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6pPr>
            <a:lvl7pPr marL="933242"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7pPr>
            <a:lvl8pPr marL="1399863"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8pPr>
            <a:lvl9pPr marL="1866485" algn="l" defTabSz="913800" rtl="0" eaLnBrk="1" fontAlgn="base" hangingPunct="1">
              <a:spcBef>
                <a:spcPct val="0"/>
              </a:spcBef>
              <a:spcAft>
                <a:spcPct val="0"/>
              </a:spcAft>
              <a:defRPr sz="194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>
              <a:defRPr/>
            </a:pPr>
            <a:r>
              <a:rPr lang="en-US" sz="3200" b="0" kern="0" dirty="0">
                <a:solidFill>
                  <a:srgbClr val="0033CC"/>
                </a:solidFill>
                <a:latin typeface="Oswald" pitchFamily="2" charset="0"/>
                <a:cs typeface="Arial" panose="020B0604020202020204" pitchFamily="34" charset="0"/>
              </a:rPr>
              <a:t>Slide Title Goes Here</a:t>
            </a:r>
          </a:p>
        </p:txBody>
      </p:sp>
      <p:sp>
        <p:nvSpPr>
          <p:cNvPr id="10" name="Text Placeholder 84">
            <a:extLst>
              <a:ext uri="{FF2B5EF4-FFF2-40B4-BE49-F238E27FC236}">
                <a16:creationId xmlns:a16="http://schemas.microsoft.com/office/drawing/2014/main" id="{C3492AB3-21CC-1F4A-8682-9D4A59284B16}"/>
              </a:ext>
            </a:extLst>
          </p:cNvPr>
          <p:cNvSpPr txBox="1">
            <a:spLocks/>
          </p:cNvSpPr>
          <p:nvPr/>
        </p:nvSpPr>
        <p:spPr bwMode="auto">
          <a:xfrm>
            <a:off x="1228344" y="6532140"/>
            <a:ext cx="968756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defRPr lang="en-US" sz="1800" i="1" baseline="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92082" indent="-196046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2pPr>
            <a:lvl3pPr marL="457337" indent="-267335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3pPr>
            <a:lvl4pPr marL="612832" indent="-158781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4pPr>
            <a:lvl5pPr marL="750033" indent="-128054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lang="en-IN" sz="1600" baseline="0" dirty="0">
                <a:solidFill>
                  <a:schemeClr val="tx1"/>
                </a:solidFill>
                <a:latin typeface="+mn-lt"/>
              </a:defRPr>
            </a:lvl5pPr>
            <a:lvl6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6pPr>
            <a:lvl7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7pPr>
            <a:lvl8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8pPr>
            <a:lvl9pPr marL="765259" indent="-132858" algn="l" defTabSz="91380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32" baseline="0">
                <a:solidFill>
                  <a:schemeClr val="tx1"/>
                </a:solidFill>
                <a:latin typeface="+mn-lt"/>
              </a:defRPr>
            </a:lvl9pPr>
          </a:lstStyle>
          <a:p>
            <a:pPr lvl="0" algn="ctr">
              <a:buClr>
                <a:srgbClr val="1F497D"/>
              </a:buClr>
              <a:defRPr/>
            </a:pPr>
            <a:r>
              <a:rPr lang="en-US" sz="1400" i="0" kern="0" dirty="0">
                <a:solidFill>
                  <a:schemeClr val="tx1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t>2024 ISO 9000 &amp; AUDITS WORLD CONFERENCE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7D84666-45E5-4B4E-823F-5FA0C4E9E611}"/>
              </a:ext>
            </a:extLst>
          </p:cNvPr>
          <p:cNvSpPr txBox="1">
            <a:spLocks/>
          </p:cNvSpPr>
          <p:nvPr/>
        </p:nvSpPr>
        <p:spPr>
          <a:xfrm>
            <a:off x="265075" y="1015999"/>
            <a:ext cx="11443705" cy="530250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8328" indent="-338328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Slide Content Goes Here</a:t>
            </a:r>
          </a:p>
          <a:p>
            <a:pPr marL="338328" indent="-338328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E49C69C-1E75-4B05-8158-429F58580653}"/>
              </a:ext>
            </a:extLst>
          </p:cNvPr>
          <p:cNvSpPr txBox="1"/>
          <p:nvPr/>
        </p:nvSpPr>
        <p:spPr>
          <a:xfrm>
            <a:off x="11219536" y="139753"/>
            <a:ext cx="548640" cy="66080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EC16CD88-5614-4FDC-846C-78B2A4EA7D48}"/>
              </a:ext>
            </a:extLst>
          </p:cNvPr>
          <p:cNvSpPr txBox="1">
            <a:spLocks/>
          </p:cNvSpPr>
          <p:nvPr/>
        </p:nvSpPr>
        <p:spPr>
          <a:xfrm>
            <a:off x="246507" y="6509616"/>
            <a:ext cx="594741" cy="2771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EFDC082-6D30-7B4D-90D5-04681EF550B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29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55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Oswald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Rafferty</dc:creator>
  <cp:lastModifiedBy>sermin</cp:lastModifiedBy>
  <cp:revision>45</cp:revision>
  <dcterms:created xsi:type="dcterms:W3CDTF">2019-06-05T19:02:38Z</dcterms:created>
  <dcterms:modified xsi:type="dcterms:W3CDTF">2023-10-11T19:33:13Z</dcterms:modified>
</cp:coreProperties>
</file>